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75" r:id="rId3"/>
    <p:sldId id="257" r:id="rId4"/>
    <p:sldId id="274" r:id="rId5"/>
    <p:sldId id="278" r:id="rId6"/>
    <p:sldId id="276" r:id="rId7"/>
    <p:sldId id="277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995D"/>
    <a:srgbClr val="009999"/>
    <a:srgbClr val="765B48"/>
    <a:srgbClr val="97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0" autoAdjust="0"/>
    <p:restoredTop sz="93953" autoAdjust="0"/>
  </p:normalViewPr>
  <p:slideViewPr>
    <p:cSldViewPr snapToGrid="0" snapToObjects="1">
      <p:cViewPr varScale="1">
        <p:scale>
          <a:sx n="102" d="100"/>
          <a:sy n="102" d="100"/>
        </p:scale>
        <p:origin x="82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0DFEE-D777-234A-ACC3-910C774E9B0A}" type="datetimeFigureOut">
              <a:rPr lang="it-IT" smtClean="0"/>
              <a:t>06/07/2023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303EA-FC35-DA45-A036-8BCD479504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3558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DF7BBC-04A9-F94C-B5EF-0A2D42D65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33F24DB-90DE-6848-9891-631684C1F8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EFADB6-6340-7540-8ABD-EA6E2FC6D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839A5-D3A8-504B-B088-1A8E33DBC5C7}" type="datetimeFigureOut">
              <a:rPr lang="it-IT" smtClean="0"/>
              <a:t>06/07/2023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4324B6B-4779-AF4B-A737-5B934E458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1946601-6D0B-9047-9384-645370E53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A49E-0644-BB4D-83BE-951B30705E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1188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8D6C3A-8611-2246-8244-A40F1B411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B710DB7-CE46-3A42-93DB-ADB11885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C948CC9-3E32-3C44-9341-987496E29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839A5-D3A8-504B-B088-1A8E33DBC5C7}" type="datetimeFigureOut">
              <a:rPr lang="it-IT" smtClean="0"/>
              <a:t>06/07/2023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13657C-BC14-3F46-ADDF-4930877B7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BEC2AE-3730-7447-AE5B-962BE5859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A49E-0644-BB4D-83BE-951B30705E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4559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85C2F9E-56C0-DF49-B365-314F9FA8CA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0899316-DB95-A84B-9639-CBB1A29A5A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AAA3DCB-D599-7D4E-8FE9-9A4D2A4A5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839A5-D3A8-504B-B088-1A8E33DBC5C7}" type="datetimeFigureOut">
              <a:rPr lang="it-IT" smtClean="0"/>
              <a:t>06/07/2023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8BFABD-9BB8-8344-9F5E-847D5019F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F26888-895C-9A4B-B792-564D809F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A49E-0644-BB4D-83BE-951B30705E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961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2E6F91-05CA-FF46-B88B-4953A1DC1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D4A9FF-1BF7-F041-8BF2-01017FB52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418D15-C5A0-434B-BD51-F4216A28A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839A5-D3A8-504B-B088-1A8E33DBC5C7}" type="datetimeFigureOut">
              <a:rPr lang="it-IT" smtClean="0"/>
              <a:t>06/07/2023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FD3D36-54A7-C849-8803-9538FE1C4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257441-1021-AD45-812B-F5105DFC1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A49E-0644-BB4D-83BE-951B30705E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2398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187896-3D19-DE46-AFB8-C06ABA3E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7A93544-8CDE-DC47-AD84-2114105E8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B5E7F5-FC1E-994D-BE20-E9EB2CCC1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839A5-D3A8-504B-B088-1A8E33DBC5C7}" type="datetimeFigureOut">
              <a:rPr lang="it-IT" smtClean="0"/>
              <a:t>06/07/2023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A70D4A-CD4F-DE47-BBE2-21F3454DD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810161-503F-4C48-A705-D0ED6F1EA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A49E-0644-BB4D-83BE-951B30705E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393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79554B-61CB-A946-A3D7-36527F7B3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2087A4-7632-FE4A-AA29-58951E56E6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D5C7C40-488A-E14F-B5D7-D422AEF25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DFDB14A-1A41-0845-8416-BE15304A9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839A5-D3A8-504B-B088-1A8E33DBC5C7}" type="datetimeFigureOut">
              <a:rPr lang="it-IT" smtClean="0"/>
              <a:t>06/07/2023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23C648F-D2FF-FC42-9C15-B4399D498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1DE2BE8-B990-2541-85F6-036E17921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A49E-0644-BB4D-83BE-951B30705E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918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5894B2-33E9-F841-9F76-609311BA1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2386565-7781-FF44-A546-C2C487F05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A77AE88-C3CF-7A43-A565-52A05DACE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C05A930-309B-5E49-8E4E-595EA04AC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E2D6E6D-C0F4-4C4A-92A6-4D1C6FBBDD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493CE31-2F3E-5840-9B64-05F520AC0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839A5-D3A8-504B-B088-1A8E33DBC5C7}" type="datetimeFigureOut">
              <a:rPr lang="it-IT" smtClean="0"/>
              <a:t>06/07/2023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DD33E9B-4014-E24B-A7C4-3F9E3C34A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A23DCD6-784C-724D-99BC-FDD6E822C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A49E-0644-BB4D-83BE-951B30705E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6469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D90512-A12A-EE45-9968-738F3DCF0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3CF5F2A-0026-2D44-B588-1CF5BA471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839A5-D3A8-504B-B088-1A8E33DBC5C7}" type="datetimeFigureOut">
              <a:rPr lang="it-IT" smtClean="0"/>
              <a:t>06/07/2023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DE4517-4E41-084D-84D7-5F5CACB27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964CB40-C33E-4943-93CA-25564A6C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A49E-0644-BB4D-83BE-951B30705E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7968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56D1F57-267C-9949-ABA8-12FBA9B0E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839A5-D3A8-504B-B088-1A8E33DBC5C7}" type="datetimeFigureOut">
              <a:rPr lang="it-IT" smtClean="0"/>
              <a:t>06/07/2023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903C175-9661-4A43-9E0A-D80FAD9FF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E808AB-4B61-4F49-8F49-48C0BC695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A49E-0644-BB4D-83BE-951B30705E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4153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E4147C-3461-D449-B02D-23AC069D3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77334B-0E75-1241-9671-1EB1F101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21BC0ED-B256-1B45-A304-2EFE1E129C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216E34E-A874-6B45-9D2B-954E6A9A6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839A5-D3A8-504B-B088-1A8E33DBC5C7}" type="datetimeFigureOut">
              <a:rPr lang="it-IT" smtClean="0"/>
              <a:t>06/07/2023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0785B2B-9566-D349-BE41-EACA37A73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8377608-5C38-CD41-AE44-B973F7285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A49E-0644-BB4D-83BE-951B30705E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259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9967BB-3BE9-4644-90A5-2BD25FD6C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D0712FC-8772-C44F-B3DF-9391BB1E72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F10285F-08AB-0443-A974-E13A33C10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15BD466-F283-9E4A-93B2-FAB0FE0C5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839A5-D3A8-504B-B088-1A8E33DBC5C7}" type="datetimeFigureOut">
              <a:rPr lang="it-IT" smtClean="0"/>
              <a:t>06/07/2023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6CA4B9F-2A9B-9B4F-9AAB-368297F7E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1D8CE7A-11EA-F84B-9542-60F33391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A49E-0644-BB4D-83BE-951B30705E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4716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6326DBD-9694-5149-870A-BC2834227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9356CCA-5B0F-D043-9C59-3BB041EE9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26985F-AC20-DB4B-BFEE-5BC4F2F3C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839A5-D3A8-504B-B088-1A8E33DBC5C7}" type="datetimeFigureOut">
              <a:rPr lang="it-IT" smtClean="0"/>
              <a:t>06/07/2023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DD65D97-2500-0D4B-8538-C399771C2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D29F7F-8BD1-4F49-96ED-26558E64B9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BA49E-0644-BB4D-83BE-951B30705E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351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.jpg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14.jp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15.jp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36585ADA-A0B2-6EE8-BD23-B7546776F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562"/>
            <a:ext cx="12294342" cy="697480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E4C927E-84BA-764B-97E0-CE6539B7A7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1890" y="2195634"/>
            <a:ext cx="5630562" cy="2385602"/>
          </a:xfrm>
        </p:spPr>
        <p:txBody>
          <a:bodyPr>
            <a:no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Calibri" panose="020F0502020204030204" pitchFamily="34" charset="0"/>
                <a:ea typeface="Open Sans ExtraBold" pitchFamily="2" charset="0"/>
                <a:cs typeface="Calibri" panose="020F0502020204030204" pitchFamily="34" charset="0"/>
              </a:rPr>
              <a:t>Istituto Statale Istruzione Superiore De Medici</a:t>
            </a:r>
            <a:br>
              <a:rPr lang="it-IT" sz="3200" b="1" dirty="0">
                <a:solidFill>
                  <a:schemeClr val="bg1"/>
                </a:solidFill>
                <a:latin typeface="Calibri" panose="020F0502020204030204" pitchFamily="34" charset="0"/>
                <a:ea typeface="Open Sans ExtraBold" pitchFamily="2" charset="0"/>
                <a:cs typeface="Calibri" panose="020F0502020204030204" pitchFamily="34" charset="0"/>
              </a:rPr>
            </a:br>
            <a:r>
              <a:rPr lang="it-IT" sz="3200" b="1" dirty="0">
                <a:solidFill>
                  <a:schemeClr val="bg1"/>
                </a:solidFill>
                <a:latin typeface="Calibri" panose="020F0502020204030204" pitchFamily="34" charset="0"/>
                <a:ea typeface="Open Sans ExtraBold" pitchFamily="2" charset="0"/>
                <a:cs typeface="Calibri" panose="020F0502020204030204" pitchFamily="34" charset="0"/>
              </a:rPr>
              <a:t>Classe: Classi 4A e </a:t>
            </a:r>
            <a:r>
              <a:rPr lang="it-IT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Open Sans ExtraBold" pitchFamily="2" charset="0"/>
                <a:cs typeface="Calibri" panose="020F0502020204030204" pitchFamily="34" charset="0"/>
              </a:rPr>
              <a:t>4B </a:t>
            </a:r>
            <a:br>
              <a:rPr lang="it-IT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Open Sans ExtraBold" pitchFamily="2" charset="0"/>
                <a:cs typeface="Calibri" panose="020F0502020204030204" pitchFamily="34" charset="0"/>
              </a:rPr>
            </a:br>
            <a:r>
              <a:rPr lang="it-IT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Open Sans ExtraBold" pitchFamily="2" charset="0"/>
                <a:cs typeface="Calibri" panose="020F0502020204030204" pitchFamily="34" charset="0"/>
              </a:rPr>
              <a:t>Servizi </a:t>
            </a:r>
            <a:r>
              <a:rPr lang="it-IT" sz="3200" b="1" dirty="0">
                <a:solidFill>
                  <a:schemeClr val="bg1"/>
                </a:solidFill>
                <a:latin typeface="Calibri" panose="020F0502020204030204" pitchFamily="34" charset="0"/>
                <a:ea typeface="Open Sans ExtraBold" pitchFamily="2" charset="0"/>
                <a:cs typeface="Calibri" panose="020F0502020204030204" pitchFamily="34" charset="0"/>
              </a:rPr>
              <a:t>per </a:t>
            </a:r>
            <a:r>
              <a:rPr lang="it-IT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Open Sans ExtraBold" pitchFamily="2" charset="0"/>
                <a:cs typeface="Calibri" panose="020F0502020204030204" pitchFamily="34" charset="0"/>
              </a:rPr>
              <a:t>l’Enogastronomia </a:t>
            </a:r>
            <a:r>
              <a:rPr lang="it-IT" sz="3200" b="1" dirty="0">
                <a:solidFill>
                  <a:schemeClr val="bg1"/>
                </a:solidFill>
                <a:latin typeface="Calibri" panose="020F0502020204030204" pitchFamily="34" charset="0"/>
                <a:ea typeface="Open Sans ExtraBold" pitchFamily="2" charset="0"/>
                <a:cs typeface="Calibri" panose="020F0502020204030204" pitchFamily="34" charset="0"/>
              </a:rPr>
              <a:t>ed Ospitalità Alberghiera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D1F5B9F-7B28-3D49-AB3F-DF398F86D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8144" y="209212"/>
            <a:ext cx="2795481" cy="1001638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8F759D7-670E-DF4D-AEFF-139AA31377F7}"/>
              </a:ext>
            </a:extLst>
          </p:cNvPr>
          <p:cNvSpPr txBox="1"/>
          <p:nvPr/>
        </p:nvSpPr>
        <p:spPr>
          <a:xfrm>
            <a:off x="831308" y="6449486"/>
            <a:ext cx="129278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Ente attuatore</a:t>
            </a:r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E2990A4-14AF-B04F-B1CB-95A8C3744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085" y="6272945"/>
            <a:ext cx="557727" cy="40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963AEE0-47F5-224E-8D4A-6151A2400B34}"/>
              </a:ext>
            </a:extLst>
          </p:cNvPr>
          <p:cNvSpPr txBox="1"/>
          <p:nvPr/>
        </p:nvSpPr>
        <p:spPr>
          <a:xfrm>
            <a:off x="4882812" y="6381110"/>
            <a:ext cx="4191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i="0" dirty="0">
                <a:solidFill>
                  <a:schemeClr val="bg1"/>
                </a:solidFill>
                <a:effectLst/>
                <a:latin typeface="Arial Narrow" panose="020B0604020202020204" pitchFamily="34" charset="0"/>
              </a:rPr>
              <a:t>Progetto </a:t>
            </a:r>
            <a:r>
              <a:rPr lang="en-GB" sz="800" i="0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</a:rPr>
              <a:t>finanziato</a:t>
            </a:r>
            <a:r>
              <a:rPr lang="en-GB" sz="800" i="0" dirty="0">
                <a:solidFill>
                  <a:schemeClr val="bg1"/>
                </a:solidFill>
                <a:effectLst/>
                <a:latin typeface="Arial Narrow" panose="020B0604020202020204" pitchFamily="34" charset="0"/>
              </a:rPr>
              <a:t> da LIFE 2020 Call for Proposals from NGOs on the European Green Deal (NGO4GD)</a:t>
            </a:r>
            <a:endParaRPr lang="it-IT" sz="800" dirty="0">
              <a:solidFill>
                <a:schemeClr val="bg1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EF82041-9B68-BF4F-898D-9F04C786E0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754" b="33948"/>
          <a:stretch/>
        </p:blipFill>
        <p:spPr>
          <a:xfrm>
            <a:off x="87781" y="5776602"/>
            <a:ext cx="2779838" cy="69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222" y="159782"/>
            <a:ext cx="8709466" cy="65321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2C0E8DC-B7C9-5F4B-A202-2EDF75F11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30674">
            <a:off x="10641339" y="784890"/>
            <a:ext cx="2535056" cy="329154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BD5F69B-6BFA-6C43-8D5A-AE0680BB7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5555">
            <a:off x="-2012467" y="1126964"/>
            <a:ext cx="7099254" cy="727185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579FE68-4D7F-2C43-A486-551F57D33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1910" y="159782"/>
            <a:ext cx="1246787" cy="44673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E3A7A83-1639-5146-A1E2-D2A146EA2E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754" b="33948"/>
          <a:stretch/>
        </p:blipFill>
        <p:spPr>
          <a:xfrm>
            <a:off x="10771327" y="6319890"/>
            <a:ext cx="1168482" cy="29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3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42" y="857250"/>
            <a:ext cx="6858000" cy="51435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4553" y="857250"/>
            <a:ext cx="6858000" cy="51435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2C0E8DC-B7C9-5F4B-A202-2EDF75F11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30674">
            <a:off x="10641341" y="784890"/>
            <a:ext cx="2535056" cy="329154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BD5F69B-6BFA-6C43-8D5A-AE0680BB7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5555">
            <a:off x="-2759091" y="985563"/>
            <a:ext cx="7099254" cy="727185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579FE68-4D7F-2C43-A486-551F57D33D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1910" y="159782"/>
            <a:ext cx="1246787" cy="44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:a16="http://schemas.microsoft.com/office/drawing/2014/main" id="{1895900C-9767-264A-8E29-05FB8E41F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816" y="6211985"/>
            <a:ext cx="557727" cy="40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3635" y="857250"/>
            <a:ext cx="6858000" cy="51435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161" y="865438"/>
            <a:ext cx="6923505" cy="519262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2C0E8DC-B7C9-5F4B-A202-2EDF75F11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30674">
            <a:off x="10641339" y="784890"/>
            <a:ext cx="2535056" cy="329154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BD5F69B-6BFA-6C43-8D5A-AE0680BB7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75555">
            <a:off x="-2627668" y="1126966"/>
            <a:ext cx="7099254" cy="727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:a16="http://schemas.microsoft.com/office/drawing/2014/main" id="{1895900C-9767-264A-8E29-05FB8E41F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816" y="6211985"/>
            <a:ext cx="557727" cy="40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" y="857250"/>
            <a:ext cx="6858000" cy="51435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43553" y="857250"/>
            <a:ext cx="6858000" cy="51435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2C0E8DC-B7C9-5F4B-A202-2EDF75F11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30674">
            <a:off x="10641339" y="784890"/>
            <a:ext cx="2535056" cy="329154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BD5F69B-6BFA-6C43-8D5A-AE0680BB7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75555">
            <a:off x="-2296636" y="1126965"/>
            <a:ext cx="7099254" cy="727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0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579FE68-4D7F-2C43-A486-551F57D33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1910" y="159782"/>
            <a:ext cx="1246787" cy="446732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1895900C-9767-264A-8E29-05FB8E41F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816" y="6211985"/>
            <a:ext cx="557727" cy="40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2AE0901-A666-434E-98AD-21574156F641}"/>
              </a:ext>
            </a:extLst>
          </p:cNvPr>
          <p:cNvSpPr txBox="1"/>
          <p:nvPr/>
        </p:nvSpPr>
        <p:spPr>
          <a:xfrm>
            <a:off x="4498543" y="6320150"/>
            <a:ext cx="4191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i="0" dirty="0">
                <a:effectLst/>
                <a:latin typeface="Arial Narrow" panose="020B0604020202020204" pitchFamily="34" charset="0"/>
              </a:rPr>
              <a:t>Progetto </a:t>
            </a:r>
            <a:r>
              <a:rPr lang="en-GB" sz="800" i="0" dirty="0" err="1">
                <a:effectLst/>
                <a:latin typeface="Arial Narrow" panose="020B0604020202020204" pitchFamily="34" charset="0"/>
              </a:rPr>
              <a:t>finanziato</a:t>
            </a:r>
            <a:r>
              <a:rPr lang="en-GB" sz="800" i="0" dirty="0">
                <a:effectLst/>
                <a:latin typeface="Arial Narrow" panose="020B0604020202020204" pitchFamily="34" charset="0"/>
              </a:rPr>
              <a:t> da LIFE 2020 Call for Proposals from NGOs on the European Green Deal (NGO4GD)</a:t>
            </a:r>
            <a:endParaRPr lang="it-IT" sz="8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E3A7A83-1639-5146-A1E2-D2A146EA2E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754" b="33948"/>
          <a:stretch/>
        </p:blipFill>
        <p:spPr>
          <a:xfrm>
            <a:off x="10771327" y="6319890"/>
            <a:ext cx="1168482" cy="291584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1157982" y="-147555"/>
            <a:ext cx="9492012" cy="711900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2C0E8DC-B7C9-5F4B-A202-2EDF75F11E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30674">
            <a:off x="10641339" y="784890"/>
            <a:ext cx="2535056" cy="329154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BD5F69B-6BFA-6C43-8D5A-AE0680BB7F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75555">
            <a:off x="-2296636" y="1126965"/>
            <a:ext cx="7099254" cy="727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579FE68-4D7F-2C43-A486-551F57D33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1910" y="159782"/>
            <a:ext cx="1246787" cy="446732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1895900C-9767-264A-8E29-05FB8E41F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816" y="6211985"/>
            <a:ext cx="557727" cy="40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2AE0901-A666-434E-98AD-21574156F641}"/>
              </a:ext>
            </a:extLst>
          </p:cNvPr>
          <p:cNvSpPr txBox="1"/>
          <p:nvPr/>
        </p:nvSpPr>
        <p:spPr>
          <a:xfrm>
            <a:off x="4498543" y="6320150"/>
            <a:ext cx="4191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i="0" dirty="0">
                <a:effectLst/>
                <a:latin typeface="Arial Narrow" panose="020B0604020202020204" pitchFamily="34" charset="0"/>
              </a:rPr>
              <a:t>Progetto </a:t>
            </a:r>
            <a:r>
              <a:rPr lang="en-GB" sz="800" i="0" dirty="0" err="1">
                <a:effectLst/>
                <a:latin typeface="Arial Narrow" panose="020B0604020202020204" pitchFamily="34" charset="0"/>
              </a:rPr>
              <a:t>finanziato</a:t>
            </a:r>
            <a:r>
              <a:rPr lang="en-GB" sz="800" i="0" dirty="0">
                <a:effectLst/>
                <a:latin typeface="Arial Narrow" panose="020B0604020202020204" pitchFamily="34" charset="0"/>
              </a:rPr>
              <a:t> da LIFE 2020 Call for Proposals from NGOs on the European Green Deal (NGO4GD)</a:t>
            </a:r>
            <a:endParaRPr lang="it-IT" sz="8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E3A7A83-1639-5146-A1E2-D2A146EA2E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754" b="33948"/>
          <a:stretch/>
        </p:blipFill>
        <p:spPr>
          <a:xfrm>
            <a:off x="10771327" y="6319890"/>
            <a:ext cx="1168482" cy="29158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BD5F69B-6BFA-6C43-8D5A-AE0680BB7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75555">
            <a:off x="-2296636" y="1126965"/>
            <a:ext cx="7099254" cy="727185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2C0E8DC-B7C9-5F4B-A202-2EDF75F11E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30674">
            <a:off x="10641339" y="784890"/>
            <a:ext cx="2535056" cy="329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1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3078</TotalTime>
  <Words>76</Words>
  <Application>Microsoft Office PowerPoint</Application>
  <PresentationFormat>Widescreen</PresentationFormat>
  <Paragraphs>5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3" baseType="lpstr">
      <vt:lpstr>Arial</vt:lpstr>
      <vt:lpstr>Arial Narrow</vt:lpstr>
      <vt:lpstr>Calibri</vt:lpstr>
      <vt:lpstr>Calibri Light</vt:lpstr>
      <vt:lpstr>Open Sans ExtraBold</vt:lpstr>
      <vt:lpstr>Tema di Office</vt:lpstr>
      <vt:lpstr>Istituto Statale Istruzione Superiore De Medici Classe: Classi 4A e 4B  Servizi per l’Enogastronomia ed Ospitalità Alberghiera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environmental empowerment of the Garda Lake territories​</dc:title>
  <dc:creator>Gloria Zuelli</dc:creator>
  <cp:lastModifiedBy>Elisa Marani Davolio</cp:lastModifiedBy>
  <cp:revision>138</cp:revision>
  <dcterms:created xsi:type="dcterms:W3CDTF">2022-03-15T09:01:04Z</dcterms:created>
  <dcterms:modified xsi:type="dcterms:W3CDTF">2023-07-06T13:29:19Z</dcterms:modified>
</cp:coreProperties>
</file>